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3600450" cy="914400"/>
  <p:notesSz cx="6858000" cy="9144000"/>
  <p:defaultTextStyle>
    <a:defPPr>
      <a:defRPr lang="fr-FR"/>
    </a:defPPr>
    <a:lvl1pPr marL="0" algn="l" defTabSz="5732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286616" algn="l" defTabSz="5732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573232" algn="l" defTabSz="5732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859848" algn="l" defTabSz="5732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146463" algn="l" defTabSz="5732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1433079" algn="l" defTabSz="5732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1719695" algn="l" defTabSz="5732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006311" algn="l" defTabSz="5732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2292927" algn="l" defTabSz="5732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97" d="100"/>
          <a:sy n="297" d="100"/>
        </p:scale>
        <p:origin x="-82" y="-610"/>
      </p:cViewPr>
      <p:guideLst>
        <p:guide orient="horz" pos="288"/>
        <p:guide pos="11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70035" y="284058"/>
            <a:ext cx="3060383" cy="19600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40069" y="518160"/>
            <a:ext cx="2520315" cy="2336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28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5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86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15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44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73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02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031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430DD-2C70-4448-B123-1CC2CA1492EC}" type="datetimeFigureOut">
              <a:rPr lang="fr-FR" smtClean="0"/>
              <a:pPr/>
              <a:t>10/10/2016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1110-009F-4EA4-9752-91D304AB6D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430DD-2C70-4448-B123-1CC2CA1492EC}" type="datetimeFigureOut">
              <a:rPr lang="fr-FR" smtClean="0"/>
              <a:pPr/>
              <a:t>10/10/2016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1110-009F-4EA4-9752-91D304AB6D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4411" y="587587"/>
            <a:ext cx="3060383" cy="181610"/>
          </a:xfrm>
        </p:spPr>
        <p:txBody>
          <a:bodyPr anchor="t"/>
          <a:lstStyle>
            <a:lvl1pPr algn="l">
              <a:defRPr sz="11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84411" y="387563"/>
            <a:ext cx="3060383" cy="200025"/>
          </a:xfrm>
        </p:spPr>
        <p:txBody>
          <a:bodyPr anchor="b"/>
          <a:lstStyle>
            <a:lvl1pPr marL="0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1pPr>
            <a:lvl2pPr marL="128956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2pPr>
            <a:lvl3pPr marL="257912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3pPr>
            <a:lvl4pPr marL="386869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4pPr>
            <a:lvl5pPr marL="515825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5pPr>
            <a:lvl6pPr marL="644782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6pPr>
            <a:lvl7pPr marL="773739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7pPr>
            <a:lvl8pPr marL="902695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8pPr>
            <a:lvl9pPr marL="1031651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430DD-2C70-4448-B123-1CC2CA1492EC}" type="datetimeFigureOut">
              <a:rPr lang="fr-FR" smtClean="0"/>
              <a:pPr/>
              <a:t>10/10/2016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1110-009F-4EA4-9752-91D304AB6D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0635" y="28364"/>
            <a:ext cx="608201" cy="80645"/>
          </a:xfrm>
        </p:spPr>
        <p:txBody>
          <a:bodyPr/>
          <a:lstStyle>
            <a:lvl1pPr>
              <a:defRPr sz="800"/>
            </a:lvl1pPr>
            <a:lvl2pPr>
              <a:defRPr sz="700"/>
            </a:lvl2pPr>
            <a:lvl3pPr>
              <a:defRPr sz="6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38843" y="28364"/>
            <a:ext cx="608201" cy="80645"/>
          </a:xfrm>
        </p:spPr>
        <p:txBody>
          <a:bodyPr/>
          <a:lstStyle>
            <a:lvl1pPr>
              <a:defRPr sz="800"/>
            </a:lvl1pPr>
            <a:lvl2pPr>
              <a:defRPr sz="700"/>
            </a:lvl2pPr>
            <a:lvl3pPr>
              <a:defRPr sz="6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430DD-2C70-4448-B123-1CC2CA1492EC}" type="datetimeFigureOut">
              <a:rPr lang="fr-FR" smtClean="0"/>
              <a:pPr/>
              <a:t>10/10/2016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1110-009F-4EA4-9752-91D304AB6D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0024" y="36618"/>
            <a:ext cx="3240405" cy="1524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80023" y="204682"/>
            <a:ext cx="1590824" cy="85302"/>
          </a:xfrm>
        </p:spPr>
        <p:txBody>
          <a:bodyPr anchor="b"/>
          <a:lstStyle>
            <a:lvl1pPr marL="0" indent="0">
              <a:buNone/>
              <a:defRPr sz="700" b="1"/>
            </a:lvl1pPr>
            <a:lvl2pPr marL="128956" indent="0">
              <a:buNone/>
              <a:defRPr sz="600" b="1"/>
            </a:lvl2pPr>
            <a:lvl3pPr marL="257912" indent="0">
              <a:buNone/>
              <a:defRPr sz="500" b="1"/>
            </a:lvl3pPr>
            <a:lvl4pPr marL="386869" indent="0">
              <a:buNone/>
              <a:defRPr sz="500" b="1"/>
            </a:lvl4pPr>
            <a:lvl5pPr marL="515825" indent="0">
              <a:buNone/>
              <a:defRPr sz="500" b="1"/>
            </a:lvl5pPr>
            <a:lvl6pPr marL="644782" indent="0">
              <a:buNone/>
              <a:defRPr sz="500" b="1"/>
            </a:lvl6pPr>
            <a:lvl7pPr marL="773739" indent="0">
              <a:buNone/>
              <a:defRPr sz="500" b="1"/>
            </a:lvl7pPr>
            <a:lvl8pPr marL="902695" indent="0">
              <a:buNone/>
              <a:defRPr sz="500" b="1"/>
            </a:lvl8pPr>
            <a:lvl9pPr marL="1031651" indent="0">
              <a:buNone/>
              <a:defRPr sz="5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80023" y="289984"/>
            <a:ext cx="1590824" cy="526838"/>
          </a:xfrm>
        </p:spPr>
        <p:txBody>
          <a:bodyPr/>
          <a:lstStyle>
            <a:lvl1pPr>
              <a:defRPr sz="700"/>
            </a:lvl1pPr>
            <a:lvl2pPr>
              <a:defRPr sz="600"/>
            </a:lvl2pPr>
            <a:lvl3pPr>
              <a:defRPr sz="5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828980" y="204682"/>
            <a:ext cx="1591449" cy="85302"/>
          </a:xfrm>
        </p:spPr>
        <p:txBody>
          <a:bodyPr anchor="b"/>
          <a:lstStyle>
            <a:lvl1pPr marL="0" indent="0">
              <a:buNone/>
              <a:defRPr sz="700" b="1"/>
            </a:lvl1pPr>
            <a:lvl2pPr marL="128956" indent="0">
              <a:buNone/>
              <a:defRPr sz="600" b="1"/>
            </a:lvl2pPr>
            <a:lvl3pPr marL="257912" indent="0">
              <a:buNone/>
              <a:defRPr sz="500" b="1"/>
            </a:lvl3pPr>
            <a:lvl4pPr marL="386869" indent="0">
              <a:buNone/>
              <a:defRPr sz="500" b="1"/>
            </a:lvl4pPr>
            <a:lvl5pPr marL="515825" indent="0">
              <a:buNone/>
              <a:defRPr sz="500" b="1"/>
            </a:lvl5pPr>
            <a:lvl6pPr marL="644782" indent="0">
              <a:buNone/>
              <a:defRPr sz="500" b="1"/>
            </a:lvl6pPr>
            <a:lvl7pPr marL="773739" indent="0">
              <a:buNone/>
              <a:defRPr sz="500" b="1"/>
            </a:lvl7pPr>
            <a:lvl8pPr marL="902695" indent="0">
              <a:buNone/>
              <a:defRPr sz="500" b="1"/>
            </a:lvl8pPr>
            <a:lvl9pPr marL="1031651" indent="0">
              <a:buNone/>
              <a:defRPr sz="5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828980" y="289984"/>
            <a:ext cx="1591449" cy="526838"/>
          </a:xfrm>
        </p:spPr>
        <p:txBody>
          <a:bodyPr/>
          <a:lstStyle>
            <a:lvl1pPr>
              <a:defRPr sz="700"/>
            </a:lvl1pPr>
            <a:lvl2pPr>
              <a:defRPr sz="600"/>
            </a:lvl2pPr>
            <a:lvl3pPr>
              <a:defRPr sz="5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430DD-2C70-4448-B123-1CC2CA1492EC}" type="datetimeFigureOut">
              <a:rPr lang="fr-FR" smtClean="0"/>
              <a:pPr/>
              <a:t>10/10/2016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1110-009F-4EA4-9752-91D304AB6D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430DD-2C70-4448-B123-1CC2CA1492EC}" type="datetimeFigureOut">
              <a:rPr lang="fr-FR" smtClean="0"/>
              <a:pPr/>
              <a:t>10/10/2016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1110-009F-4EA4-9752-91D304AB6D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430DD-2C70-4448-B123-1CC2CA1492EC}" type="datetimeFigureOut">
              <a:rPr lang="fr-FR" smtClean="0"/>
              <a:pPr/>
              <a:t>10/10/2016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1110-009F-4EA4-9752-91D304AB6D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0024" y="36407"/>
            <a:ext cx="1184523" cy="154940"/>
          </a:xfrm>
        </p:spPr>
        <p:txBody>
          <a:bodyPr anchor="b"/>
          <a:lstStyle>
            <a:lvl1pPr algn="l">
              <a:defRPr sz="6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07676" y="36408"/>
            <a:ext cx="2012752" cy="780415"/>
          </a:xfrm>
        </p:spPr>
        <p:txBody>
          <a:bodyPr/>
          <a:lstStyle>
            <a:lvl1pPr>
              <a:defRPr sz="900"/>
            </a:lvl1pPr>
            <a:lvl2pPr>
              <a:defRPr sz="800"/>
            </a:lvl2pPr>
            <a:lvl3pPr>
              <a:defRPr sz="700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0024" y="191348"/>
            <a:ext cx="1184523" cy="625475"/>
          </a:xfrm>
        </p:spPr>
        <p:txBody>
          <a:bodyPr/>
          <a:lstStyle>
            <a:lvl1pPr marL="0" indent="0">
              <a:buNone/>
              <a:defRPr sz="400"/>
            </a:lvl1pPr>
            <a:lvl2pPr marL="128956" indent="0">
              <a:buNone/>
              <a:defRPr sz="300"/>
            </a:lvl2pPr>
            <a:lvl3pPr marL="257912" indent="0">
              <a:buNone/>
              <a:defRPr sz="300"/>
            </a:lvl3pPr>
            <a:lvl4pPr marL="386869" indent="0">
              <a:buNone/>
              <a:defRPr sz="300"/>
            </a:lvl4pPr>
            <a:lvl5pPr marL="515825" indent="0">
              <a:buNone/>
              <a:defRPr sz="300"/>
            </a:lvl5pPr>
            <a:lvl6pPr marL="644782" indent="0">
              <a:buNone/>
              <a:defRPr sz="300"/>
            </a:lvl6pPr>
            <a:lvl7pPr marL="773739" indent="0">
              <a:buNone/>
              <a:defRPr sz="300"/>
            </a:lvl7pPr>
            <a:lvl8pPr marL="902695" indent="0">
              <a:buNone/>
              <a:defRPr sz="300"/>
            </a:lvl8pPr>
            <a:lvl9pPr marL="1031651" indent="0">
              <a:buNone/>
              <a:defRPr sz="3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430DD-2C70-4448-B123-1CC2CA1492EC}" type="datetimeFigureOut">
              <a:rPr lang="fr-FR" smtClean="0"/>
              <a:pPr/>
              <a:t>10/10/2016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1110-009F-4EA4-9752-91D304AB6D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5713" y="640081"/>
            <a:ext cx="2160270" cy="75565"/>
          </a:xfrm>
        </p:spPr>
        <p:txBody>
          <a:bodyPr anchor="b"/>
          <a:lstStyle>
            <a:lvl1pPr algn="l">
              <a:defRPr sz="6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705713" y="81703"/>
            <a:ext cx="2160270" cy="548640"/>
          </a:xfrm>
        </p:spPr>
        <p:txBody>
          <a:bodyPr/>
          <a:lstStyle>
            <a:lvl1pPr marL="0" indent="0">
              <a:buNone/>
              <a:defRPr sz="900"/>
            </a:lvl1pPr>
            <a:lvl2pPr marL="128956" indent="0">
              <a:buNone/>
              <a:defRPr sz="800"/>
            </a:lvl2pPr>
            <a:lvl3pPr marL="257912" indent="0">
              <a:buNone/>
              <a:defRPr sz="700"/>
            </a:lvl3pPr>
            <a:lvl4pPr marL="386869" indent="0">
              <a:buNone/>
              <a:defRPr sz="600"/>
            </a:lvl4pPr>
            <a:lvl5pPr marL="515825" indent="0">
              <a:buNone/>
              <a:defRPr sz="600"/>
            </a:lvl5pPr>
            <a:lvl6pPr marL="644782" indent="0">
              <a:buNone/>
              <a:defRPr sz="600"/>
            </a:lvl6pPr>
            <a:lvl7pPr marL="773739" indent="0">
              <a:buNone/>
              <a:defRPr sz="600"/>
            </a:lvl7pPr>
            <a:lvl8pPr marL="902695" indent="0">
              <a:buNone/>
              <a:defRPr sz="600"/>
            </a:lvl8pPr>
            <a:lvl9pPr marL="1031651" indent="0">
              <a:buNone/>
              <a:defRPr sz="6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05713" y="715646"/>
            <a:ext cx="2160270" cy="107315"/>
          </a:xfrm>
        </p:spPr>
        <p:txBody>
          <a:bodyPr/>
          <a:lstStyle>
            <a:lvl1pPr marL="0" indent="0">
              <a:buNone/>
              <a:defRPr sz="400"/>
            </a:lvl1pPr>
            <a:lvl2pPr marL="128956" indent="0">
              <a:buNone/>
              <a:defRPr sz="300"/>
            </a:lvl2pPr>
            <a:lvl3pPr marL="257912" indent="0">
              <a:buNone/>
              <a:defRPr sz="300"/>
            </a:lvl3pPr>
            <a:lvl4pPr marL="386869" indent="0">
              <a:buNone/>
              <a:defRPr sz="300"/>
            </a:lvl4pPr>
            <a:lvl5pPr marL="515825" indent="0">
              <a:buNone/>
              <a:defRPr sz="300"/>
            </a:lvl5pPr>
            <a:lvl6pPr marL="644782" indent="0">
              <a:buNone/>
              <a:defRPr sz="300"/>
            </a:lvl6pPr>
            <a:lvl7pPr marL="773739" indent="0">
              <a:buNone/>
              <a:defRPr sz="300"/>
            </a:lvl7pPr>
            <a:lvl8pPr marL="902695" indent="0">
              <a:buNone/>
              <a:defRPr sz="300"/>
            </a:lvl8pPr>
            <a:lvl9pPr marL="1031651" indent="0">
              <a:buNone/>
              <a:defRPr sz="3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430DD-2C70-4448-B123-1CC2CA1492EC}" type="datetimeFigureOut">
              <a:rPr lang="fr-FR" smtClean="0"/>
              <a:pPr/>
              <a:t>10/10/2016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1110-009F-4EA4-9752-91D304AB6D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430DD-2C70-4448-B123-1CC2CA1492EC}" type="datetimeFigureOut">
              <a:rPr lang="fr-FR" smtClean="0"/>
              <a:pPr/>
              <a:t>10/10/2016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1110-009F-4EA4-9752-91D304AB6D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028254" y="4868"/>
            <a:ext cx="318790" cy="10414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70634" y="4868"/>
            <a:ext cx="897612" cy="10414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430DD-2C70-4448-B123-1CC2CA1492EC}" type="datetimeFigureOut">
              <a:rPr lang="fr-FR" smtClean="0"/>
              <a:pPr/>
              <a:t>10/10/2016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1110-009F-4EA4-9752-91D304AB6D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C000"/>
            </a:gs>
            <a:gs pos="50000">
              <a:srgbClr val="FFC000">
                <a:alpha val="36000"/>
              </a:srgbClr>
            </a:gs>
            <a:gs pos="100000">
              <a:schemeClr val="accent1">
                <a:tint val="23500"/>
                <a:satMod val="16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80024" y="36618"/>
            <a:ext cx="3240405" cy="152400"/>
          </a:xfrm>
          <a:prstGeom prst="rect">
            <a:avLst/>
          </a:prstGeom>
        </p:spPr>
        <p:txBody>
          <a:bodyPr vert="horz" lIns="25791" tIns="12896" rIns="25791" bIns="12896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80024" y="213360"/>
            <a:ext cx="3240405" cy="603462"/>
          </a:xfrm>
          <a:prstGeom prst="rect">
            <a:avLst/>
          </a:prstGeom>
        </p:spPr>
        <p:txBody>
          <a:bodyPr vert="horz" lIns="25791" tIns="12896" rIns="25791" bIns="12896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80024" y="847515"/>
            <a:ext cx="840105" cy="48683"/>
          </a:xfrm>
          <a:prstGeom prst="rect">
            <a:avLst/>
          </a:prstGeom>
        </p:spPr>
        <p:txBody>
          <a:bodyPr vert="horz" lIns="25791" tIns="12896" rIns="25791" bIns="12896" rtlCol="0" anchor="ctr"/>
          <a:lstStyle>
            <a:lvl1pPr algn="l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430DD-2C70-4448-B123-1CC2CA1492EC}" type="datetimeFigureOut">
              <a:rPr lang="fr-FR" smtClean="0"/>
              <a:pPr/>
              <a:t>10/10/2016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230155" y="847515"/>
            <a:ext cx="1140143" cy="48683"/>
          </a:xfrm>
          <a:prstGeom prst="rect">
            <a:avLst/>
          </a:prstGeom>
        </p:spPr>
        <p:txBody>
          <a:bodyPr vert="horz" lIns="25791" tIns="12896" rIns="25791" bIns="12896" rtlCol="0" anchor="ctr"/>
          <a:lstStyle>
            <a:lvl1pPr algn="ct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2580324" y="847515"/>
            <a:ext cx="840105" cy="48683"/>
          </a:xfrm>
          <a:prstGeom prst="rect">
            <a:avLst/>
          </a:prstGeom>
        </p:spPr>
        <p:txBody>
          <a:bodyPr vert="horz" lIns="25791" tIns="12896" rIns="25791" bIns="12896" rtlCol="0" anchor="ctr"/>
          <a:lstStyle>
            <a:lvl1pPr algn="r">
              <a:defRPr sz="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71110-009F-4EA4-9752-91D304AB6D9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257912" rtl="0" eaLnBrk="1" latinLnBrk="0" hangingPunct="1">
        <a:spcBef>
          <a:spcPct val="0"/>
        </a:spcBef>
        <a:buNone/>
        <a:defRPr sz="1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717" indent="-96717" algn="l" defTabSz="257912" rtl="0" eaLnBrk="1" latinLnBrk="0" hangingPunct="1">
        <a:spcBef>
          <a:spcPct val="20000"/>
        </a:spcBef>
        <a:buFont typeface="Arial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09554" indent="-80598" algn="l" defTabSz="257912" rtl="0" eaLnBrk="1" latinLnBrk="0" hangingPunct="1">
        <a:spcBef>
          <a:spcPct val="20000"/>
        </a:spcBef>
        <a:buFont typeface="Arial" pitchFamily="34" charset="0"/>
        <a:buChar char="–"/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22391" indent="-64478" algn="l" defTabSz="257912" rtl="0" eaLnBrk="1" latinLnBrk="0" hangingPunct="1">
        <a:spcBef>
          <a:spcPct val="20000"/>
        </a:spcBef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3pPr>
      <a:lvl4pPr marL="451347" indent="-64478" algn="l" defTabSz="257912" rtl="0" eaLnBrk="1" latinLnBrk="0" hangingPunct="1">
        <a:spcBef>
          <a:spcPct val="20000"/>
        </a:spcBef>
        <a:buFont typeface="Arial" pitchFamily="34" charset="0"/>
        <a:buChar char="–"/>
        <a:defRPr sz="600" kern="1200">
          <a:solidFill>
            <a:schemeClr val="tx1"/>
          </a:solidFill>
          <a:latin typeface="+mn-lt"/>
          <a:ea typeface="+mn-ea"/>
          <a:cs typeface="+mn-cs"/>
        </a:defRPr>
      </a:lvl4pPr>
      <a:lvl5pPr marL="580304" indent="-64478" algn="l" defTabSz="257912" rtl="0" eaLnBrk="1" latinLnBrk="0" hangingPunct="1">
        <a:spcBef>
          <a:spcPct val="20000"/>
        </a:spcBef>
        <a:buFont typeface="Arial" pitchFamily="34" charset="0"/>
        <a:buChar char="»"/>
        <a:defRPr sz="600" kern="1200">
          <a:solidFill>
            <a:schemeClr val="tx1"/>
          </a:solidFill>
          <a:latin typeface="+mn-lt"/>
          <a:ea typeface="+mn-ea"/>
          <a:cs typeface="+mn-cs"/>
        </a:defRPr>
      </a:lvl5pPr>
      <a:lvl6pPr marL="709261" indent="-64478" algn="l" defTabSz="257912" rtl="0" eaLnBrk="1" latinLnBrk="0" hangingPunct="1">
        <a:spcBef>
          <a:spcPct val="20000"/>
        </a:spcBef>
        <a:buFont typeface="Arial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6pPr>
      <a:lvl7pPr marL="838217" indent="-64478" algn="l" defTabSz="257912" rtl="0" eaLnBrk="1" latinLnBrk="0" hangingPunct="1">
        <a:spcBef>
          <a:spcPct val="20000"/>
        </a:spcBef>
        <a:buFont typeface="Arial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7pPr>
      <a:lvl8pPr marL="967173" indent="-64478" algn="l" defTabSz="257912" rtl="0" eaLnBrk="1" latinLnBrk="0" hangingPunct="1">
        <a:spcBef>
          <a:spcPct val="20000"/>
        </a:spcBef>
        <a:buFont typeface="Arial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8pPr>
      <a:lvl9pPr marL="1096129" indent="-64478" algn="l" defTabSz="257912" rtl="0" eaLnBrk="1" latinLnBrk="0" hangingPunct="1">
        <a:spcBef>
          <a:spcPct val="20000"/>
        </a:spcBef>
        <a:buFont typeface="Arial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257912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1pPr>
      <a:lvl2pPr marL="128956" algn="l" defTabSz="257912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2pPr>
      <a:lvl3pPr marL="257912" algn="l" defTabSz="257912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3pPr>
      <a:lvl4pPr marL="386869" algn="l" defTabSz="257912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4pPr>
      <a:lvl5pPr marL="515825" algn="l" defTabSz="257912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5pPr>
      <a:lvl6pPr marL="644782" algn="l" defTabSz="257912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6pPr>
      <a:lvl7pPr marL="773739" algn="l" defTabSz="257912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7pPr>
      <a:lvl8pPr marL="902695" algn="l" defTabSz="257912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8pPr>
      <a:lvl9pPr marL="1031651" algn="l" defTabSz="257912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bille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056386">
            <a:off x="1336232" y="296689"/>
            <a:ext cx="1018879" cy="417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 descr="Arge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587566">
            <a:off x="878908" y="294193"/>
            <a:ext cx="952680" cy="290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0</Words>
  <Application>Microsoft Office PowerPoint</Application>
  <PresentationFormat>Personnalisé</PresentationFormat>
  <Paragraphs>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loryh</dc:creator>
  <cp:lastModifiedBy>loryh</cp:lastModifiedBy>
  <cp:revision>6</cp:revision>
  <dcterms:created xsi:type="dcterms:W3CDTF">2016-10-05T08:42:36Z</dcterms:created>
  <dcterms:modified xsi:type="dcterms:W3CDTF">2016-10-10T13:14:56Z</dcterms:modified>
</cp:coreProperties>
</file>