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7102475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00FF"/>
    <a:srgbClr val="0066FF"/>
    <a:srgbClr val="33CC33"/>
    <a:srgbClr val="FFC000"/>
    <a:srgbClr val="CC0000"/>
    <a:srgbClr val="12EE2C"/>
    <a:srgbClr val="FAB406"/>
    <a:srgbClr val="FF6600"/>
    <a:srgbClr val="6CF47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6" d="100"/>
          <a:sy n="136" d="100"/>
        </p:scale>
        <p:origin x="-245" y="456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163" cy="511175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726" y="1"/>
            <a:ext cx="3078163" cy="511175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00695311-2523-4625-8651-1217B87FCB83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721851"/>
            <a:ext cx="3078163" cy="511175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r>
              <a:rPr lang="fr-FR" smtClean="0"/>
              <a:t>Fiche HB403 Confort Ifor Williams - HLV REMORQUES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726" y="9721851"/>
            <a:ext cx="3078163" cy="511175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4533A5C9-1713-4A18-854B-3D07559008E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163" cy="511175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2726" y="1"/>
            <a:ext cx="3078163" cy="511175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059A7D3D-929C-4689-8E9C-7EA8AF2D8CB2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614" y="4860925"/>
            <a:ext cx="5683249" cy="4605338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8163" cy="511175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r>
              <a:rPr lang="fr-FR" smtClean="0"/>
              <a:t>Fiche HB403 Confort Ifor Williams - HLV REMORQUES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2726" y="9721851"/>
            <a:ext cx="3078163" cy="511175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109B6EFB-6DB0-4509-9D67-3A2D2B2281C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Fiche HB403 Confort Ifor Williams - HLV REMORQUES</a:t>
            </a:r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1" y="6218863"/>
            <a:ext cx="686331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14350" y="2336802"/>
            <a:ext cx="5829300" cy="24396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14350" y="4815476"/>
            <a:ext cx="5829300" cy="1599605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2824" y="6604000"/>
            <a:ext cx="6860824" cy="2549451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82" y="1412949"/>
            <a:ext cx="5829300" cy="24384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42035" y="3908949"/>
            <a:ext cx="3429000" cy="1939851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2727510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2587698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19751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19751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7213600"/>
            <a:ext cx="303014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3483770" y="7213600"/>
            <a:ext cx="303133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42900" y="1925726"/>
            <a:ext cx="303014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1925726"/>
            <a:ext cx="303133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502400"/>
            <a:ext cx="5611332" cy="6096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314700" y="7140136"/>
            <a:ext cx="2980944" cy="12192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685800" y="365760"/>
            <a:ext cx="5609844" cy="6096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045274" y="8543925"/>
            <a:ext cx="1440180" cy="487680"/>
          </a:xfrm>
        </p:spPr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55924" y="7257870"/>
            <a:ext cx="5372100" cy="86430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1450" y="253291"/>
            <a:ext cx="6515100" cy="5852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285054" y="8543926"/>
            <a:ext cx="1763011" cy="4868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450" y="6486830"/>
            <a:ext cx="6056574" cy="750229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374455" y="7926582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4532" y="7721671"/>
            <a:ext cx="2551736" cy="1441157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6928" y="7716985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6498084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6358272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1975106"/>
            <a:ext cx="6172200" cy="584809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133010" y="366187"/>
            <a:ext cx="1333103" cy="745701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743450" cy="745701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374455" y="7926582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4532" y="7721671"/>
            <a:ext cx="2551736" cy="1441157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6928" y="7716985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342900" y="1975105"/>
            <a:ext cx="6172200" cy="6034617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5045274" y="8543925"/>
            <a:ext cx="1440180" cy="48768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D1418E5-149C-4F86-8778-CF8E0BADBDBB}" type="datetimeFigureOut">
              <a:rPr lang="fr-FR" smtClean="0"/>
              <a:pPr/>
              <a:t>23/06/2016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3285054" y="8543926"/>
            <a:ext cx="1763011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6485454" y="8543926"/>
            <a:ext cx="27432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5BA397B-2B0B-45B2-9148-51F249C0460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-36512"/>
            <a:ext cx="6858000" cy="861774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solidFill>
                  <a:schemeClr val="bg1"/>
                </a:solidFill>
                <a:latin typeface="Arial Black" pitchFamily="34" charset="0"/>
              </a:rPr>
              <a:t>LOCATION REMORQUE </a:t>
            </a:r>
            <a:r>
              <a:rPr lang="fr-FR" sz="2500" dirty="0" smtClean="0">
                <a:solidFill>
                  <a:schemeClr val="bg1"/>
                </a:solidFill>
                <a:latin typeface="Arial Black" pitchFamily="34" charset="0"/>
              </a:rPr>
              <a:t>3500 kg</a:t>
            </a:r>
            <a:endParaRPr lang="fr-FR" sz="25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fr-FR" sz="2500" u="sng" dirty="0" smtClean="0">
                <a:solidFill>
                  <a:schemeClr val="bg1"/>
                </a:solidFill>
              </a:rPr>
              <a:t>Modèle LM146G Ifor Williams</a:t>
            </a:r>
            <a:endParaRPr lang="fr-FR" sz="2500" i="1" dirty="0">
              <a:solidFill>
                <a:schemeClr val="bg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060848" y="7092280"/>
            <a:ext cx="3456384" cy="306467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Pour toute question - demande de devis :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636912" y="7812360"/>
            <a:ext cx="3456384" cy="12599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 smtClean="0">
                <a:sym typeface="Wingdings"/>
              </a:rPr>
              <a:t> B</a:t>
            </a:r>
            <a:r>
              <a:rPr lang="fr-FR" sz="1200" b="1" u="sng" dirty="0" smtClean="0"/>
              <a:t>ureau </a:t>
            </a:r>
            <a:r>
              <a:rPr lang="fr-FR" sz="1200" b="1" dirty="0" smtClean="0"/>
              <a:t>: 05.45.38.22.14</a:t>
            </a:r>
          </a:p>
          <a:p>
            <a:pPr algn="ctr"/>
            <a:r>
              <a:rPr lang="fr-FR" sz="1200" b="1" u="sng" dirty="0" smtClean="0">
                <a:solidFill>
                  <a:schemeClr val="bg1"/>
                </a:solidFill>
                <a:sym typeface="Wingdings"/>
              </a:rPr>
              <a:t> C</a:t>
            </a:r>
            <a:r>
              <a:rPr lang="fr-FR" sz="1200" b="1" u="sng" dirty="0" smtClean="0">
                <a:solidFill>
                  <a:schemeClr val="bg1"/>
                </a:solidFill>
              </a:rPr>
              <a:t>ommercial/ SAV </a:t>
            </a:r>
            <a:r>
              <a:rPr lang="fr-FR" sz="1200" b="1" dirty="0" smtClean="0">
                <a:solidFill>
                  <a:schemeClr val="bg1"/>
                </a:solidFill>
              </a:rPr>
              <a:t>: 06.25.65.36.50</a:t>
            </a:r>
          </a:p>
          <a:p>
            <a:pPr algn="ctr"/>
            <a:r>
              <a:rPr lang="fr-FR" sz="1200" b="1" u="sng" dirty="0" smtClean="0"/>
              <a:t>Fax</a:t>
            </a:r>
            <a:r>
              <a:rPr lang="fr-FR" sz="1200" b="1" dirty="0" smtClean="0"/>
              <a:t> : 05.45.22.79.20</a:t>
            </a:r>
          </a:p>
          <a:p>
            <a:pPr algn="ctr"/>
            <a:endParaRPr lang="fr-FR" sz="800" b="1" dirty="0" smtClean="0">
              <a:solidFill>
                <a:schemeClr val="bg1"/>
              </a:solidFill>
            </a:endParaRPr>
          </a:p>
          <a:p>
            <a:pPr algn="ctr"/>
            <a:r>
              <a:rPr lang="fr-FR" sz="1200" b="1" dirty="0" smtClean="0">
                <a:solidFill>
                  <a:schemeClr val="bg1"/>
                </a:solidFill>
              </a:rPr>
              <a:t>@ : </a:t>
            </a:r>
            <a:r>
              <a:rPr lang="fr-FR" sz="1200" b="1" u="sng" dirty="0" smtClean="0">
                <a:solidFill>
                  <a:schemeClr val="bg1"/>
                </a:solidFill>
              </a:rPr>
              <a:t>contact@hlv-remorques.fr</a:t>
            </a:r>
          </a:p>
          <a:p>
            <a:pPr algn="ctr"/>
            <a:r>
              <a:rPr lang="fr-FR" sz="1200" b="1" dirty="0" smtClean="0">
                <a:sym typeface="Wingdings"/>
              </a:rPr>
              <a:t> : </a:t>
            </a:r>
            <a:r>
              <a:rPr lang="fr-FR" sz="1200" b="1" u="sng" dirty="0" smtClean="0">
                <a:sym typeface="Wingdings"/>
              </a:rPr>
              <a:t>www.hlv-remorques.fr</a:t>
            </a:r>
            <a:endParaRPr lang="fr-FR" sz="1200" dirty="0">
              <a:solidFill>
                <a:schemeClr val="bg1"/>
              </a:solidFill>
            </a:endParaRPr>
          </a:p>
        </p:txBody>
      </p:sp>
      <p:pic>
        <p:nvPicPr>
          <p:cNvPr id="18" name="Image 17" descr="LOG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33056" y="7452320"/>
            <a:ext cx="1080120" cy="505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ZoneTexte 37"/>
          <p:cNvSpPr txBox="1"/>
          <p:nvPr/>
        </p:nvSpPr>
        <p:spPr>
          <a:xfrm>
            <a:off x="0" y="8172400"/>
            <a:ext cx="2808312" cy="68103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Le Moulin à Vent</a:t>
            </a:r>
            <a:endParaRPr lang="fr-FR" sz="1200" dirty="0" smtClean="0">
              <a:solidFill>
                <a:srgbClr val="FFC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fr-FR" sz="1200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16230 </a:t>
            </a:r>
            <a:r>
              <a:rPr lang="fr-FR" sz="1200" b="1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MAINE DE BOIXE</a:t>
            </a:r>
          </a:p>
          <a:p>
            <a:pPr algn="ctr">
              <a:buFontTx/>
              <a:buChar char="-"/>
            </a:pPr>
            <a:r>
              <a:rPr lang="fr-FR" sz="1000" i="1" u="sng" dirty="0" smtClean="0">
                <a:solidFill>
                  <a:srgbClr val="FFC000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Sortie  MANSLE sur RN10 -</a:t>
            </a:r>
            <a:endParaRPr lang="fr-FR" sz="800" u="sng" dirty="0" smtClean="0">
              <a:solidFill>
                <a:srgbClr val="FFC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9" name="Image 38" descr="hlv remorques détourré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9122" y="7422223"/>
            <a:ext cx="2209757" cy="822185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2" name="ZoneTexte 21"/>
          <p:cNvSpPr txBox="1"/>
          <p:nvPr/>
        </p:nvSpPr>
        <p:spPr>
          <a:xfrm>
            <a:off x="1412776" y="1331640"/>
            <a:ext cx="396044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TARIFS DE LOCATION 2016</a:t>
            </a:r>
            <a:endParaRPr lang="fr-FR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404664" y="1899864"/>
            <a:ext cx="5976664" cy="3046988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u="sng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½ journée semaine</a:t>
            </a: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 : </a:t>
            </a: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45 € TTC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fr-FR" sz="6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jour semaine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: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75 €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TTC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6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 jour WE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: </a:t>
            </a: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90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€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TTC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WE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: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150 €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TTC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Semaine 5 jours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: </a:t>
            </a:r>
            <a:r>
              <a:rPr lang="fr-FR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330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€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TTC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Semaine 5 jours + 2 jours WE 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450 € 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TTC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Nous</a:t>
            </a:r>
            <a:r>
              <a:rPr kumimoji="0" lang="fr-FR" b="1" i="1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consulter </a:t>
            </a:r>
            <a:r>
              <a:rPr lang="fr-FR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pour des durées plus longues</a:t>
            </a:r>
            <a:endParaRPr kumimoji="0" lang="fr-FR" b="0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Image 12" descr="Location remorque 4 mètres - 3T5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664" y="5183980"/>
            <a:ext cx="1440160" cy="114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Location remorque 4 mètres - 3T5 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48880" y="5220072"/>
            <a:ext cx="1656184" cy="1242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Location remorque 4 mètres - 3T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81128" y="5364088"/>
            <a:ext cx="1728192" cy="980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Personnalisé 15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FF000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1087</TotalTime>
  <Words>63</Words>
  <Application>Microsoft Office PowerPoint</Application>
  <PresentationFormat>Affichage à l'écran (4:3)</PresentationFormat>
  <Paragraphs>30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Rotonde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loryh</dc:creator>
  <cp:lastModifiedBy>loryh</cp:lastModifiedBy>
  <cp:revision>149</cp:revision>
  <dcterms:created xsi:type="dcterms:W3CDTF">2016-01-11T16:16:35Z</dcterms:created>
  <dcterms:modified xsi:type="dcterms:W3CDTF">2016-06-23T14:30:00Z</dcterms:modified>
</cp:coreProperties>
</file>